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1B3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0"/>
    <p:restoredTop sz="94725"/>
  </p:normalViewPr>
  <p:slideViewPr>
    <p:cSldViewPr snapToGrid="0" snapToObjects="1">
      <p:cViewPr varScale="1">
        <p:scale>
          <a:sx n="93" d="100"/>
          <a:sy n="93" d="100"/>
        </p:scale>
        <p:origin x="20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985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518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187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65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363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198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572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226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50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892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43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34DFD-F9A8-5F40-8FF4-8779878367BC}" type="datetimeFigureOut">
              <a:rPr lang="es-CL" smtClean="0"/>
              <a:t>04-06-21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3FB28-1158-3A45-BF1D-B4C0CA59D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372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752B0A-E935-2B4C-AB97-B3181EE3D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ABCFE09-97CA-B34C-8A3C-7DD27F3F7F56}"/>
              </a:ext>
            </a:extLst>
          </p:cNvPr>
          <p:cNvSpPr txBox="1"/>
          <p:nvPr/>
        </p:nvSpPr>
        <p:spPr>
          <a:xfrm>
            <a:off x="1448488" y="2710753"/>
            <a:ext cx="7161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b="1" spc="300" dirty="0">
                <a:solidFill>
                  <a:srgbClr val="0291B3"/>
                </a:solidFill>
              </a:rPr>
              <a:t>LA DIRECCIÓN GENERAL DE PROMOCIÓN DE EXPORTACIONES 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90FD4C2-21B8-8E40-89E9-52B493ADBECE}"/>
              </a:ext>
            </a:extLst>
          </p:cNvPr>
          <p:cNvSpPr txBox="1"/>
          <p:nvPr/>
        </p:nvSpPr>
        <p:spPr>
          <a:xfrm>
            <a:off x="1395217" y="3188810"/>
            <a:ext cx="7267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Otorga el presente Certificado de Aprobación a: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D88B387-0EF3-FE44-ABB7-15B4375DBC78}"/>
              </a:ext>
            </a:extLst>
          </p:cNvPr>
          <p:cNvSpPr txBox="1"/>
          <p:nvPr/>
        </p:nvSpPr>
        <p:spPr>
          <a:xfrm>
            <a:off x="1395218" y="3697645"/>
            <a:ext cx="7267967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310" b="1" i="1" dirty="0">
                <a:solidFill>
                  <a:srgbClr val="0291B3"/>
                </a:solidFill>
              </a:rPr>
              <a:t>Nombre Apellido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9E3ED14-31E9-F241-ADA2-7DE875D11B1F}"/>
              </a:ext>
            </a:extLst>
          </p:cNvPr>
          <p:cNvSpPr txBox="1"/>
          <p:nvPr/>
        </p:nvSpPr>
        <p:spPr>
          <a:xfrm>
            <a:off x="1395217" y="4346518"/>
            <a:ext cx="7267967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Por completar el curso: </a:t>
            </a:r>
          </a:p>
          <a:p>
            <a:pPr algn="ctr"/>
            <a:endParaRPr lang="es-CL" sz="1400" dirty="0">
              <a:solidFill>
                <a:srgbClr val="646464"/>
              </a:solidFill>
              <a:latin typeface="+mj-lt"/>
            </a:endParaRPr>
          </a:p>
          <a:p>
            <a:pPr algn="ctr"/>
            <a:r>
              <a:rPr lang="es-CL" sz="1600" b="1" dirty="0">
                <a:solidFill>
                  <a:srgbClr val="0291B3"/>
                </a:solidFill>
              </a:rPr>
              <a:t>Nombre del curso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69394F52-0B23-7741-9A6A-948ACAC21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511" y="1365685"/>
            <a:ext cx="1990331" cy="949931"/>
          </a:xfrm>
          <a:prstGeom prst="rect">
            <a:avLst/>
          </a:prstGeom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8D852D6-CC26-5B42-8DFA-1710E8000874}"/>
              </a:ext>
            </a:extLst>
          </p:cNvPr>
          <p:cNvCxnSpPr>
            <a:cxnSpLocks/>
          </p:cNvCxnSpPr>
          <p:nvPr/>
        </p:nvCxnSpPr>
        <p:spPr>
          <a:xfrm>
            <a:off x="2147455" y="4152176"/>
            <a:ext cx="5763491" cy="0"/>
          </a:xfrm>
          <a:prstGeom prst="line">
            <a:avLst/>
          </a:prstGeom>
          <a:ln>
            <a:solidFill>
              <a:srgbClr val="0291B3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83DF4F9-6E0C-4945-9119-8CA770D035E7}"/>
              </a:ext>
            </a:extLst>
          </p:cNvPr>
          <p:cNvSpPr txBox="1"/>
          <p:nvPr/>
        </p:nvSpPr>
        <p:spPr>
          <a:xfrm>
            <a:off x="2031436" y="6067347"/>
            <a:ext cx="27847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1000" b="1" dirty="0">
                <a:solidFill>
                  <a:srgbClr val="0291B3"/>
                </a:solidFill>
              </a:rPr>
              <a:t>Nombre Apellido</a:t>
            </a:r>
          </a:p>
          <a:p>
            <a:pPr algn="ctr"/>
            <a:r>
              <a:rPr lang="es-CL" sz="1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Cargo ProChile</a:t>
            </a:r>
          </a:p>
          <a:p>
            <a:pPr algn="ctr"/>
            <a:r>
              <a:rPr lang="es-C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Dirección General de Promoción de Exportaciones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0FDA25B-5C0B-F547-8A52-F2FCC03259D2}"/>
              </a:ext>
            </a:extLst>
          </p:cNvPr>
          <p:cNvSpPr txBox="1"/>
          <p:nvPr/>
        </p:nvSpPr>
        <p:spPr>
          <a:xfrm>
            <a:off x="5126210" y="6067347"/>
            <a:ext cx="27847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1000" b="1" dirty="0">
                <a:solidFill>
                  <a:srgbClr val="0291B3"/>
                </a:solidFill>
              </a:rPr>
              <a:t>Nombre Apellido</a:t>
            </a:r>
          </a:p>
          <a:p>
            <a:pPr algn="ctr"/>
            <a:r>
              <a:rPr lang="es-CL" sz="1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Cargo ProChile</a:t>
            </a:r>
          </a:p>
          <a:p>
            <a:pPr algn="ctr"/>
            <a:r>
              <a:rPr lang="es-C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Dirección General de Promoción de Exportaciones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67A01897-14C9-504A-AE85-F02CDF24FD7F}"/>
              </a:ext>
            </a:extLst>
          </p:cNvPr>
          <p:cNvCxnSpPr>
            <a:cxnSpLocks/>
          </p:cNvCxnSpPr>
          <p:nvPr/>
        </p:nvCxnSpPr>
        <p:spPr>
          <a:xfrm>
            <a:off x="2147455" y="6053923"/>
            <a:ext cx="2552700" cy="0"/>
          </a:xfrm>
          <a:prstGeom prst="line">
            <a:avLst/>
          </a:prstGeom>
          <a:ln>
            <a:solidFill>
              <a:srgbClr val="0291B3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14238BB9-6231-E244-9000-0CED92E3E6C2}"/>
              </a:ext>
            </a:extLst>
          </p:cNvPr>
          <p:cNvCxnSpPr>
            <a:cxnSpLocks/>
          </p:cNvCxnSpPr>
          <p:nvPr/>
        </p:nvCxnSpPr>
        <p:spPr>
          <a:xfrm>
            <a:off x="5334001" y="6053923"/>
            <a:ext cx="2552700" cy="0"/>
          </a:xfrm>
          <a:prstGeom prst="line">
            <a:avLst/>
          </a:prstGeom>
          <a:ln>
            <a:solidFill>
              <a:srgbClr val="0291B3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948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45</Words>
  <Application>Microsoft Macintosh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BASTIAN WIEDERHOLD LLANO</dc:creator>
  <cp:lastModifiedBy>JAVIERA YAVAR FARACHI</cp:lastModifiedBy>
  <cp:revision>28</cp:revision>
  <dcterms:created xsi:type="dcterms:W3CDTF">2020-08-18T22:55:29Z</dcterms:created>
  <dcterms:modified xsi:type="dcterms:W3CDTF">2021-06-04T18:41:51Z</dcterms:modified>
</cp:coreProperties>
</file>